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tiff" ContentType="image/tif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78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0000"/>
    <p:restoredTop sz="94617"/>
  </p:normalViewPr>
  <p:slideViewPr>
    <p:cSldViewPr snapToGrid="0" snapToObjects="1">
      <p:cViewPr varScale="1">
        <p:scale>
          <a:sx n="76" d="100"/>
          <a:sy n="76" d="100"/>
        </p:scale>
        <p:origin x="224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6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25" Type="http://schemas.openxmlformats.org/officeDocument/2006/relationships/theme" Target="theme/theme1.xml" /><Relationship Id="rId24" Type="http://schemas.openxmlformats.org/officeDocument/2006/relationships/viewProps" Target="viewProps.xml" /><Relationship Id="rId23" Type="http://schemas.openxmlformats.org/officeDocument/2006/relationships/presProps" Target="presProps.xml" 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199" y="1700958"/>
            <a:ext cx="7660342" cy="485252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98541" y="1700958"/>
            <a:ext cx="2855258" cy="485252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078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73F029-892F-1944-AC0F-5A2FBD6D0F3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650071" y="6265098"/>
            <a:ext cx="1394010" cy="48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Lato" panose="020F0502020204030203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7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upport.rstudio.com/hc/en-us/articles/360004672913-Rendering-PowerPoint-Presentations-with-RStudio" TargetMode="External" /><Relationship Id="rId3" Type="http://schemas.openxmlformats.org/officeDocument/2006/relationships/hyperlink" Target="https://github.com/sol-eng/powerpoint" TargetMode="External" /><Relationship Id="rId4" Type="http://schemas.openxmlformats.org/officeDocument/2006/relationships/hyperlink" Target="https://bookdown.org/yihui/rmarkdown/powerpoint-presentation.html" TargetMode="External" /><Relationship Id="rId5" Type="http://schemas.openxmlformats.org/officeDocument/2006/relationships/hyperlink" Target="https://support.rstudio.com/hc/en-us/articles/360006283914" TargetMode="External" /><Relationship Id="rId6" Type="http://schemas.openxmlformats.org/officeDocument/2006/relationships/hyperlink" Target="https://github.com/rstudio/rmarkdown/issues" TargetMode="Externa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5.pn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Make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Presentations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r>
              <a:rPr/>
              <a:t>An</a:t>
            </a:r>
            <a:r>
              <a:rPr/>
              <a:t> </a:t>
            </a:r>
            <a:r>
              <a:rPr/>
              <a:t>Introduction</a:t>
            </a: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Powerpoint</a:t>
            </a:r>
          </a:p>
        </p:txBody>
      </p:sp>
      <p:pic>
        <p:nvPicPr>
          <p:cNvPr descr="img/rende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8200" y="2578100"/>
            <a:ext cx="10515600" cy="2819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Pandoc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What is Pandoc?</a:t>
            </a:r>
          </a:p>
          <a:p>
            <a:pPr lvl="1"/>
            <a:r>
              <a:rPr/>
              <a:t>Document converter (e.g. Markdown to HTML)</a:t>
            </a:r>
          </a:p>
          <a:p>
            <a:pPr lvl="1"/>
            <a:r>
              <a:rPr/>
              <a:t>Free software Bundled in RStudio IDE</a:t>
            </a:r>
          </a:p>
          <a:p>
            <a:pPr lvl="0" marL="0" indent="0">
              <a:buNone/>
            </a:pPr>
            <a:r>
              <a:rPr/>
              <a:t>PowerPoint output added:</a:t>
            </a:r>
          </a:p>
          <a:p>
            <a:pPr lvl="1"/>
            <a:r>
              <a:rPr/>
              <a:t>December 2017 - April 2018</a:t>
            </a:r>
          </a:p>
          <a:p>
            <a:pPr lvl="1"/>
            <a:r>
              <a:rPr/>
              <a:t>Jesse Rosenthal, </a:t>
            </a:r>
            <a:r>
              <a:rPr i="1"/>
              <a:t>Johns Hopkins University</a:t>
            </a:r>
          </a:p>
          <a:p>
            <a:pPr lvl="0" marL="0" indent="0">
              <a:buNone/>
            </a:pPr>
            <a:r>
              <a:rPr/>
              <a:t>Pandoc 2.2 Features:</a:t>
            </a:r>
          </a:p>
          <a:p>
            <a:pPr lvl="1"/>
            <a:r>
              <a:rPr/>
              <a:t>Markdown features</a:t>
            </a:r>
          </a:p>
          <a:p>
            <a:pPr lvl="1"/>
            <a:r>
              <a:rPr/>
              <a:t>Templates</a:t>
            </a:r>
          </a:p>
          <a:p>
            <a:pPr lvl="1"/>
            <a:r>
              <a:rPr/>
              <a:t>Columns</a:t>
            </a:r>
          </a:p>
          <a:p>
            <a:pPr lvl="1"/>
            <a:r>
              <a:rPr/>
              <a:t>Speaker Notes</a:t>
            </a:r>
          </a:p>
          <a:p>
            <a:pPr lvl="1"/>
            <a:r>
              <a:rPr/>
              <a:t>Images and Table</a:t>
            </a:r>
          </a:p>
        </p:txBody>
      </p:sp>
      <p:pic>
        <p:nvPicPr>
          <p:cNvPr descr="img/knif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496300" y="26924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RStudio</a:t>
            </a:r>
            <a:r>
              <a:rPr/>
              <a:t> </a:t>
            </a:r>
            <a:r>
              <a:rPr/>
              <a:t>enchancements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RStudio IDE</a:t>
            </a:r>
          </a:p>
          <a:p>
            <a:pPr lvl="1"/>
            <a:r>
              <a:rPr/>
              <a:t>Default template: </a:t>
            </a:r>
            <a:r>
              <a:rPr sz="1800">
                <a:latin typeface="Courier"/>
              </a:rPr>
              <a:t>File &gt; New File &gt; R Markdown</a:t>
            </a:r>
          </a:p>
          <a:p>
            <a:pPr lvl="1"/>
            <a:r>
              <a:rPr/>
              <a:t>Knit to PowerPoint</a:t>
            </a:r>
          </a:p>
          <a:p>
            <a:pPr lvl="1"/>
            <a:r>
              <a:rPr/>
              <a:t>Open to working slide (desktop only)</a:t>
            </a:r>
          </a:p>
          <a:p>
            <a:pPr lvl="0" marL="0" indent="0">
              <a:buNone/>
            </a:pPr>
            <a:r>
              <a:rPr/>
              <a:t>Code chunks</a:t>
            </a:r>
          </a:p>
          <a:p>
            <a:pPr lvl="1"/>
            <a:r>
              <a:rPr/>
              <a:t>Includes tables and plots (e.g. ggplot)</a:t>
            </a:r>
          </a:p>
          <a:p>
            <a:pPr lvl="1"/>
            <a:r>
              <a:rPr/>
              <a:t>Include webshots of HTML widgets and shiny apps</a:t>
            </a:r>
          </a:p>
          <a:p>
            <a:pPr lvl="0" marL="0" indent="0">
              <a:buNone/>
            </a:pPr>
            <a:r>
              <a:rPr/>
              <a:t>Render programmatically</a:t>
            </a:r>
          </a:p>
          <a:p>
            <a:pPr lvl="1"/>
            <a:r>
              <a:rPr i="1"/>
              <a:t>IDE not required</a:t>
            </a:r>
          </a:p>
          <a:p>
            <a:pPr lvl="1"/>
            <a:r>
              <a:rPr sz="1800">
                <a:latin typeface="Courier"/>
              </a:rPr>
              <a:t>rmarkdown::render("in.Rmd", output_format = "powerpoint_presentation")</a:t>
            </a:r>
          </a:p>
        </p:txBody>
      </p:sp>
      <p:pic>
        <p:nvPicPr>
          <p:cNvPr descr="img/knit2pp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496300" y="2540000"/>
            <a:ext cx="2844800" cy="3149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Supports</a:t>
            </a:r>
            <a:r>
              <a:rPr/>
              <a:t> </a:t>
            </a:r>
            <a:r>
              <a:rPr/>
              <a:t>most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Standard elements:</a:t>
            </a:r>
          </a:p>
          <a:p>
            <a:pPr lvl="1"/>
            <a:r>
              <a:rPr/>
              <a:t>Text formats</a:t>
            </a:r>
          </a:p>
          <a:p>
            <a:pPr lvl="1"/>
            <a:r>
              <a:rPr/>
              <a:t>Lists</a:t>
            </a:r>
          </a:p>
          <a:p>
            <a:pPr lvl="1"/>
            <a:r>
              <a:rPr/>
              <a:t>Math expressions</a:t>
            </a:r>
          </a:p>
          <a:p>
            <a:pPr lvl="1"/>
            <a:r>
              <a:rPr/>
              <a:t>Hyperlinks</a:t>
            </a:r>
          </a:p>
          <a:p>
            <a:pPr lvl="0" marL="0" indent="0">
              <a:buNone/>
            </a:pPr>
            <a:r>
              <a:rPr/>
              <a:t>And also these nifty features:</a:t>
            </a:r>
          </a:p>
          <a:p>
            <a:pPr lvl="1"/>
            <a:r>
              <a:rPr/>
              <a:t>Templates</a:t>
            </a:r>
          </a:p>
          <a:p>
            <a:pPr lvl="1"/>
            <a:r>
              <a:rPr/>
              <a:t>Columns</a:t>
            </a:r>
          </a:p>
          <a:p>
            <a:pPr lvl="1"/>
            <a:r>
              <a:rPr/>
              <a:t>Tables and images with captions</a:t>
            </a:r>
          </a:p>
          <a:p>
            <a:pPr lvl="1"/>
            <a:r>
              <a:rPr/>
              <a:t>Speaker notes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Supports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Chunks</a:t>
            </a:r>
            <a:r>
              <a:rPr/>
              <a:t> </a:t>
            </a:r>
            <a:r>
              <a:rPr/>
              <a:t>(of</a:t>
            </a:r>
            <a:r>
              <a:rPr/>
              <a:t> </a:t>
            </a:r>
            <a:r>
              <a:rPr/>
              <a:t>course!)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Control output with R code chunks and chunk options.</a:t>
            </a:r>
          </a:p>
          <a:p>
            <a:pPr lvl="1"/>
            <a:r>
              <a:rPr/>
              <a:t>Verbatim output</a:t>
            </a:r>
          </a:p>
          <a:p>
            <a:pPr lvl="1"/>
            <a:r>
              <a:rPr/>
              <a:t>Tables</a:t>
            </a:r>
          </a:p>
          <a:p>
            <a:pPr lvl="1"/>
            <a:r>
              <a:rPr/>
              <a:t>Plots</a:t>
            </a:r>
          </a:p>
          <a:p>
            <a:pPr lvl="1"/>
            <a:r>
              <a:rPr/>
              <a:t>Webshots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Demos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1.</a:t>
            </a:r>
            <a:r>
              <a:rPr/>
              <a:t> </a:t>
            </a:r>
            <a:r>
              <a:rPr/>
              <a:t>Render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customize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Output visualizations of your analysis</a:t>
            </a:r>
          </a:p>
          <a:p>
            <a:pPr lvl="1"/>
            <a:r>
              <a:rPr/>
              <a:t>Output ggplot</a:t>
            </a:r>
          </a:p>
          <a:p>
            <a:pPr lvl="1"/>
            <a:r>
              <a:rPr/>
              <a:t>Create webshots of shiny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2.</a:t>
            </a:r>
            <a:r>
              <a:rPr/>
              <a:t> </a:t>
            </a:r>
            <a:r>
              <a:rPr/>
              <a:t>Programmatically</a:t>
            </a:r>
            <a:r>
              <a:rPr/>
              <a:t> </a:t>
            </a:r>
            <a:r>
              <a:rPr/>
              <a:t>render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distribute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Example: Weekly report</a:t>
            </a:r>
          </a:p>
          <a:p>
            <a:pPr lvl="1"/>
            <a:r>
              <a:rPr/>
              <a:t>Shiny app exists</a:t>
            </a:r>
          </a:p>
          <a:p>
            <a:pPr lvl="1"/>
            <a:r>
              <a:rPr/>
              <a:t>Webshots and link</a:t>
            </a:r>
          </a:p>
          <a:p>
            <a:pPr lvl="1"/>
            <a:r>
              <a:rPr/>
              <a:t>Publish to RStudio Connect</a:t>
            </a:r>
          </a:p>
          <a:p>
            <a:pPr lvl="1"/>
            <a:r>
              <a:rPr/>
              <a:t>Send email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Troubleshooting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Common</a:t>
            </a:r>
            <a:r>
              <a:rPr/>
              <a:t> </a:t>
            </a:r>
            <a:r>
              <a:rPr/>
              <a:t>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Why does my PowerPoint presentation not open properly?</a:t>
            </a:r>
          </a:p>
          <a:p>
            <a:pPr lvl="1"/>
            <a:r>
              <a:rPr/>
              <a:t>How do I put an image and text on the same slide?</a:t>
            </a:r>
          </a:p>
          <a:p>
            <a:pPr lvl="1"/>
            <a:r>
              <a:rPr/>
              <a:t>How do I control the placement of images and text?</a:t>
            </a:r>
          </a:p>
          <a:p>
            <a:pPr lvl="1"/>
            <a:r>
              <a:rPr/>
              <a:t>And other things supported and not supported</a:t>
            </a:r>
          </a:p>
          <a:p>
            <a:pPr lvl="1"/>
            <a:r>
              <a:rPr/>
              <a:t>How do I structure my presentation?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Why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Markdown?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Where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help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Getting started </a:t>
            </a:r>
            <a:r>
              <a:rPr>
                <a:hlinkClick r:id="rId2"/>
              </a:rPr>
              <a:t>link</a:t>
            </a:r>
          </a:p>
          <a:p>
            <a:pPr lvl="1"/>
            <a:r>
              <a:rPr/>
              <a:t>Tutorials </a:t>
            </a:r>
            <a:r>
              <a:rPr>
                <a:hlinkClick r:id="rId3"/>
              </a:rPr>
              <a:t>link</a:t>
            </a:r>
          </a:p>
          <a:p>
            <a:pPr lvl="1"/>
            <a:r>
              <a:rPr/>
              <a:t>R Markdown: The Definitive Guide </a:t>
            </a:r>
            <a:r>
              <a:rPr>
                <a:hlinkClick r:id="rId4"/>
              </a:rPr>
              <a:t>link</a:t>
            </a:r>
          </a:p>
          <a:p>
            <a:pPr lvl="1"/>
            <a:r>
              <a:rPr/>
              <a:t>Troubleshooting </a:t>
            </a:r>
            <a:r>
              <a:rPr>
                <a:hlinkClick r:id="rId5"/>
              </a:rPr>
              <a:t>link</a:t>
            </a:r>
          </a:p>
          <a:p>
            <a:pPr lvl="1"/>
            <a:r>
              <a:rPr/>
              <a:t>Submitting issues </a:t>
            </a:r>
            <a:r>
              <a:rPr>
                <a:hlinkClick r:id="rId6"/>
              </a:rPr>
              <a:t>link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End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Everyone</a:t>
            </a:r>
            <a:r>
              <a:rPr/>
              <a:t> </a:t>
            </a:r>
            <a:r>
              <a:rPr/>
              <a:t>knows</a:t>
            </a:r>
            <a:r>
              <a:rPr/>
              <a:t> </a:t>
            </a:r>
            <a:r>
              <a:rPr/>
              <a:t>PowerPoint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Standard communication tool</a:t>
            </a:r>
          </a:p>
          <a:p>
            <a:pPr lvl="1"/>
            <a:r>
              <a:rPr/>
              <a:t>Especially in business</a:t>
            </a:r>
          </a:p>
          <a:p>
            <a:pPr lvl="1"/>
            <a:r>
              <a:rPr/>
              <a:t>People “speak” PowerPoint</a:t>
            </a:r>
          </a:p>
          <a:p>
            <a:pPr lvl="1"/>
            <a:r>
              <a:rPr/>
              <a:t>Bullet points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It’s useful – it works</a:t>
            </a:r>
          </a:p>
          <a:p>
            <a:pPr lvl="1"/>
            <a:r>
              <a:rPr/>
              <a:t>Flexible enough to get the job done</a:t>
            </a:r>
          </a:p>
          <a:p>
            <a:pPr lvl="1"/>
            <a:r>
              <a:rPr/>
              <a:t>You can make the slides fast or pretty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Everyone has personal experience with it</a:t>
            </a:r>
          </a:p>
          <a:p>
            <a:pPr lvl="1"/>
            <a:r>
              <a:rPr/>
              <a:t>Some love it</a:t>
            </a:r>
          </a:p>
          <a:p>
            <a:pPr lvl="1"/>
            <a:r>
              <a:rPr/>
              <a:t>Others hate it</a:t>
            </a:r>
          </a:p>
        </p:txBody>
      </p:sp>
      <p:pic>
        <p:nvPicPr>
          <p:cNvPr descr="img/pp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496300" y="26924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Anyone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learn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It is so easy!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And you can use R!</a:t>
            </a:r>
          </a:p>
          <a:p>
            <a:pPr lvl="1"/>
            <a:r>
              <a:rPr/>
              <a:t>Visualizations, tables, code, etc.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Plain text</a:t>
            </a:r>
          </a:p>
          <a:p>
            <a:pPr lvl="1"/>
            <a:r>
              <a:rPr/>
              <a:t>Versioned, reproducible, collaborative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Emits multiple output</a:t>
            </a:r>
          </a:p>
          <a:p>
            <a:pPr lvl="1"/>
            <a:r>
              <a:rPr/>
              <a:t>HTML, PDF, Microsoft Word</a:t>
            </a:r>
          </a:p>
          <a:p>
            <a:pPr lvl="1"/>
            <a:r>
              <a:rPr/>
              <a:t>but not PowerPoint … UNTIL NOW!</a:t>
            </a:r>
          </a:p>
        </p:txBody>
      </p:sp>
      <p:pic>
        <p:nvPicPr>
          <p:cNvPr descr="img/rmarkdow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496300" y="2463800"/>
            <a:ext cx="2844800" cy="3302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combining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great</a:t>
            </a:r>
            <a:r>
              <a:rPr/>
              <a:t> </a:t>
            </a:r>
            <a:r>
              <a:rPr/>
              <a:t>things</a:t>
            </a:r>
          </a:p>
        </p:txBody>
      </p:sp>
      <p:pic>
        <p:nvPicPr>
          <p:cNvPr descr="img/rpb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76600" y="1816100"/>
            <a:ext cx="56388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838200" y="5651500"/>
            <a:ext cx="10515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Think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Rheese’s</a:t>
            </a:r>
            <a:r>
              <a:rPr/>
              <a:t> </a:t>
            </a:r>
            <a:r>
              <a:rPr/>
              <a:t>Peanut</a:t>
            </a:r>
            <a:r>
              <a:rPr/>
              <a:t> </a:t>
            </a:r>
            <a:r>
              <a:rPr/>
              <a:t>Butter</a:t>
            </a:r>
            <a:r>
              <a:rPr/>
              <a:t> </a:t>
            </a:r>
            <a:r>
              <a:rPr/>
              <a:t>Cup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presentations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don’t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use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You can still use popular R packages</a:t>
            </a:r>
          </a:p>
          <a:p>
            <a:pPr lvl="1"/>
            <a:r>
              <a:rPr/>
              <a:t>ReportRs</a:t>
            </a:r>
          </a:p>
          <a:p>
            <a:pPr lvl="1"/>
            <a:r>
              <a:rPr/>
              <a:t>OfficeR</a:t>
            </a:r>
          </a:p>
          <a:p>
            <a:pPr lvl="1"/>
            <a:r>
              <a:rPr/>
              <a:t>R2PPT (windows only?)</a:t>
            </a:r>
          </a:p>
          <a:p>
            <a:pPr lvl="1"/>
            <a:r>
              <a:rPr/>
              <a:t>Displayr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Demo: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RStudio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Quick</a:t>
            </a:r>
            <a:r>
              <a:rPr/>
              <a:t> </a:t>
            </a:r>
            <a:r>
              <a:rPr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Create a new R Markdown Document:</a:t>
            </a:r>
          </a:p>
          <a:p>
            <a:pPr lvl="1"/>
            <a:r>
              <a:rPr sz="1800">
                <a:latin typeface="Courier"/>
              </a:rPr>
              <a:t>File &gt; New File &gt; R Markdown &gt; Presentation</a:t>
            </a:r>
          </a:p>
          <a:p>
            <a:pPr lvl="0" marL="0" indent="0">
              <a:buNone/>
            </a:pPr>
            <a:r>
              <a:rPr/>
              <a:t>Then choose:</a:t>
            </a:r>
          </a:p>
          <a:p>
            <a:pPr lvl="1"/>
            <a:r>
              <a:rPr sz="1800">
                <a:latin typeface="Courier"/>
              </a:rPr>
              <a:t>Knit to PowerPoint</a:t>
            </a:r>
          </a:p>
          <a:p>
            <a:pPr lvl="0" marL="0" indent="0">
              <a:buNone/>
            </a:pPr>
            <a:r>
              <a:rPr/>
              <a:t>Open the presentation:</a:t>
            </a:r>
          </a:p>
          <a:p>
            <a:pPr lvl="1"/>
            <a:r>
              <a:rPr/>
              <a:t>RStudio Desktop – Opens automatically</a:t>
            </a:r>
          </a:p>
          <a:p>
            <a:pPr lvl="1"/>
            <a:r>
              <a:rPr/>
              <a:t>RStudio Server – Downloads automatically</a:t>
            </a:r>
          </a:p>
          <a:p>
            <a:pPr lvl="1"/>
            <a:r>
              <a:rPr i="1"/>
              <a:t>You will need PowerPoint on your workstation</a:t>
            </a:r>
          </a:p>
        </p:txBody>
      </p:sp>
      <p:pic>
        <p:nvPicPr>
          <p:cNvPr descr="img/newrm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496300" y="2857500"/>
            <a:ext cx="2844800" cy="2501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does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work?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Lato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Make PowerPoint Presentations with R Markdown</dc:title>
  <dc:creator/>
  <cp:keywords/>
  <dcterms:created xsi:type="dcterms:W3CDTF">2018-11-15T15:47:01Z</dcterms:created>
  <dcterms:modified xsi:type="dcterms:W3CDTF">2018-11-15T15:47:01Z</dcterms:modified>
</cp:coreProperties>
</file>